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052052-2F41-4EFE-A132-F8C39ED037D7}" v="13" dt="2023-08-22T19:54:11.8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6531"/>
  </p:normalViewPr>
  <p:slideViewPr>
    <p:cSldViewPr snapToGrid="0" snapToObjects="1" showGuides="1">
      <p:cViewPr>
        <p:scale>
          <a:sx n="98" d="100"/>
          <a:sy n="98" d="100"/>
        </p:scale>
        <p:origin x="30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heeler, Kate" userId="5adcc0da-b3d8-4f2a-886f-51d8ee894cd8" providerId="ADAL" clId="{3F052052-2F41-4EFE-A132-F8C39ED037D7}"/>
    <pc:docChg chg="undo custSel addSld modSld">
      <pc:chgData name="Wheeler, Kate" userId="5adcc0da-b3d8-4f2a-886f-51d8ee894cd8" providerId="ADAL" clId="{3F052052-2F41-4EFE-A132-F8C39ED037D7}" dt="2023-08-22T19:54:11.830" v="2906"/>
      <pc:docMkLst>
        <pc:docMk/>
      </pc:docMkLst>
      <pc:sldChg chg="delSp modSp mod">
        <pc:chgData name="Wheeler, Kate" userId="5adcc0da-b3d8-4f2a-886f-51d8ee894cd8" providerId="ADAL" clId="{3F052052-2F41-4EFE-A132-F8C39ED037D7}" dt="2023-08-22T19:42:19.590" v="2712" actId="1076"/>
        <pc:sldMkLst>
          <pc:docMk/>
          <pc:sldMk cId="3793764134" sldId="256"/>
        </pc:sldMkLst>
        <pc:spChg chg="mod ord">
          <ac:chgData name="Wheeler, Kate" userId="5adcc0da-b3d8-4f2a-886f-51d8ee894cd8" providerId="ADAL" clId="{3F052052-2F41-4EFE-A132-F8C39ED037D7}" dt="2023-08-22T19:42:19.590" v="2712" actId="1076"/>
          <ac:spMkLst>
            <pc:docMk/>
            <pc:sldMk cId="3793764134" sldId="256"/>
            <ac:spMk id="12" creationId="{548515DE-E281-194D-BF93-F6DA207F0D8F}"/>
          </ac:spMkLst>
        </pc:spChg>
        <pc:spChg chg="mod">
          <ac:chgData name="Wheeler, Kate" userId="5adcc0da-b3d8-4f2a-886f-51d8ee894cd8" providerId="ADAL" clId="{3F052052-2F41-4EFE-A132-F8C39ED037D7}" dt="2023-08-22T19:42:15.584" v="2711" actId="14100"/>
          <ac:spMkLst>
            <pc:docMk/>
            <pc:sldMk cId="3793764134" sldId="256"/>
            <ac:spMk id="13" creationId="{0BFA2665-99D2-A240-8C6B-3E43DD33CE60}"/>
          </ac:spMkLst>
        </pc:spChg>
        <pc:spChg chg="mod">
          <ac:chgData name="Wheeler, Kate" userId="5adcc0da-b3d8-4f2a-886f-51d8ee894cd8" providerId="ADAL" clId="{3F052052-2F41-4EFE-A132-F8C39ED037D7}" dt="2023-08-22T16:45:43.436" v="159" actId="1076"/>
          <ac:spMkLst>
            <pc:docMk/>
            <pc:sldMk cId="3793764134" sldId="256"/>
            <ac:spMk id="14" creationId="{B6C2D483-3D31-5647-90E0-4FC900A7C1A9}"/>
          </ac:spMkLst>
        </pc:spChg>
        <pc:spChg chg="del">
          <ac:chgData name="Wheeler, Kate" userId="5adcc0da-b3d8-4f2a-886f-51d8ee894cd8" providerId="ADAL" clId="{3F052052-2F41-4EFE-A132-F8C39ED037D7}" dt="2023-08-22T16:44:35.870" v="79" actId="478"/>
          <ac:spMkLst>
            <pc:docMk/>
            <pc:sldMk cId="3793764134" sldId="256"/>
            <ac:spMk id="15" creationId="{8C724664-EDEE-444F-8FBA-1D20FE000B02}"/>
          </ac:spMkLst>
        </pc:spChg>
      </pc:sldChg>
      <pc:sldChg chg="addSp delSp modSp mod modClrScheme chgLayout">
        <pc:chgData name="Wheeler, Kate" userId="5adcc0da-b3d8-4f2a-886f-51d8ee894cd8" providerId="ADAL" clId="{3F052052-2F41-4EFE-A132-F8C39ED037D7}" dt="2023-08-22T19:54:11.830" v="2906"/>
        <pc:sldMkLst>
          <pc:docMk/>
          <pc:sldMk cId="4165375898" sldId="257"/>
        </pc:sldMkLst>
        <pc:spChg chg="del">
          <ac:chgData name="Wheeler, Kate" userId="5adcc0da-b3d8-4f2a-886f-51d8ee894cd8" providerId="ADAL" clId="{3F052052-2F41-4EFE-A132-F8C39ED037D7}" dt="2023-08-22T16:55:57.164" v="162" actId="478"/>
          <ac:spMkLst>
            <pc:docMk/>
            <pc:sldMk cId="4165375898" sldId="257"/>
            <ac:spMk id="2" creationId="{79029A69-09E0-0246-B770-680F1940E77E}"/>
          </ac:spMkLst>
        </pc:spChg>
        <pc:spChg chg="add mod ord">
          <ac:chgData name="Wheeler, Kate" userId="5adcc0da-b3d8-4f2a-886f-51d8ee894cd8" providerId="ADAL" clId="{3F052052-2F41-4EFE-A132-F8C39ED037D7}" dt="2023-08-22T16:56:04.310" v="184" actId="20577"/>
          <ac:spMkLst>
            <pc:docMk/>
            <pc:sldMk cId="4165375898" sldId="257"/>
            <ac:spMk id="3" creationId="{F5A565DE-0C6F-CBCB-ACD9-E285A30B5D35}"/>
          </ac:spMkLst>
        </pc:spChg>
        <pc:spChg chg="add mod ord">
          <ac:chgData name="Wheeler, Kate" userId="5adcc0da-b3d8-4f2a-886f-51d8ee894cd8" providerId="ADAL" clId="{3F052052-2F41-4EFE-A132-F8C39ED037D7}" dt="2023-08-22T17:00:57.351" v="317" actId="5793"/>
          <ac:spMkLst>
            <pc:docMk/>
            <pc:sldMk cId="4165375898" sldId="257"/>
            <ac:spMk id="4" creationId="{2DA21BF6-FBC7-B6D2-E84D-DCA852D5C4BB}"/>
          </ac:spMkLst>
        </pc:spChg>
        <pc:picChg chg="add mod">
          <ac:chgData name="Wheeler, Kate" userId="5adcc0da-b3d8-4f2a-886f-51d8ee894cd8" providerId="ADAL" clId="{3F052052-2F41-4EFE-A132-F8C39ED037D7}" dt="2023-08-22T19:54:11.830" v="2906"/>
          <ac:picMkLst>
            <pc:docMk/>
            <pc:sldMk cId="4165375898" sldId="257"/>
            <ac:picMk id="5" creationId="{0D0BE1DE-F889-93DF-D1DE-4D4148C71D39}"/>
          </ac:picMkLst>
        </pc:picChg>
      </pc:sldChg>
      <pc:sldChg chg="addSp modSp new mod">
        <pc:chgData name="Wheeler, Kate" userId="5adcc0da-b3d8-4f2a-886f-51d8ee894cd8" providerId="ADAL" clId="{3F052052-2F41-4EFE-A132-F8C39ED037D7}" dt="2023-08-22T19:54:08.229" v="2905" actId="1076"/>
        <pc:sldMkLst>
          <pc:docMk/>
          <pc:sldMk cId="2121667850" sldId="258"/>
        </pc:sldMkLst>
        <pc:spChg chg="mod">
          <ac:chgData name="Wheeler, Kate" userId="5adcc0da-b3d8-4f2a-886f-51d8ee894cd8" providerId="ADAL" clId="{3F052052-2F41-4EFE-A132-F8C39ED037D7}" dt="2023-08-22T17:00:36.843" v="311" actId="20577"/>
          <ac:spMkLst>
            <pc:docMk/>
            <pc:sldMk cId="2121667850" sldId="258"/>
            <ac:spMk id="2" creationId="{76A87095-D580-D875-7D5F-C6846887E9AF}"/>
          </ac:spMkLst>
        </pc:spChg>
        <pc:spChg chg="mod">
          <ac:chgData name="Wheeler, Kate" userId="5adcc0da-b3d8-4f2a-886f-51d8ee894cd8" providerId="ADAL" clId="{3F052052-2F41-4EFE-A132-F8C39ED037D7}" dt="2023-08-22T18:07:40.866" v="603" actId="20577"/>
          <ac:spMkLst>
            <pc:docMk/>
            <pc:sldMk cId="2121667850" sldId="258"/>
            <ac:spMk id="3" creationId="{31CEB20A-7A50-1AF7-51C4-EFDD6C4C8EED}"/>
          </ac:spMkLst>
        </pc:spChg>
        <pc:picChg chg="add mod">
          <ac:chgData name="Wheeler, Kate" userId="5adcc0da-b3d8-4f2a-886f-51d8ee894cd8" providerId="ADAL" clId="{3F052052-2F41-4EFE-A132-F8C39ED037D7}" dt="2023-08-22T19:54:08.229" v="2905" actId="1076"/>
          <ac:picMkLst>
            <pc:docMk/>
            <pc:sldMk cId="2121667850" sldId="258"/>
            <ac:picMk id="5" creationId="{4139FC31-3DF8-20E7-380E-58B910035E7C}"/>
          </ac:picMkLst>
        </pc:picChg>
      </pc:sldChg>
      <pc:sldChg chg="addSp delSp modSp new mod modNotesTx">
        <pc:chgData name="Wheeler, Kate" userId="5adcc0da-b3d8-4f2a-886f-51d8ee894cd8" providerId="ADAL" clId="{3F052052-2F41-4EFE-A132-F8C39ED037D7}" dt="2023-08-22T19:53:43.837" v="2901" actId="478"/>
        <pc:sldMkLst>
          <pc:docMk/>
          <pc:sldMk cId="3283810732" sldId="259"/>
        </pc:sldMkLst>
        <pc:spChg chg="mod">
          <ac:chgData name="Wheeler, Kate" userId="5adcc0da-b3d8-4f2a-886f-51d8ee894cd8" providerId="ADAL" clId="{3F052052-2F41-4EFE-A132-F8C39ED037D7}" dt="2023-08-22T18:20:52.141" v="693" actId="20577"/>
          <ac:spMkLst>
            <pc:docMk/>
            <pc:sldMk cId="3283810732" sldId="259"/>
            <ac:spMk id="2" creationId="{1803B227-2877-75C5-578A-0089892E99E0}"/>
          </ac:spMkLst>
        </pc:spChg>
        <pc:spChg chg="mod">
          <ac:chgData name="Wheeler, Kate" userId="5adcc0da-b3d8-4f2a-886f-51d8ee894cd8" providerId="ADAL" clId="{3F052052-2F41-4EFE-A132-F8C39ED037D7}" dt="2023-08-22T19:53:01.745" v="2895" actId="5793"/>
          <ac:spMkLst>
            <pc:docMk/>
            <pc:sldMk cId="3283810732" sldId="259"/>
            <ac:spMk id="3" creationId="{94C775C4-7F5E-EAA6-E9E5-B2BCEEEEC8F4}"/>
          </ac:spMkLst>
        </pc:spChg>
        <pc:picChg chg="add del mod">
          <ac:chgData name="Wheeler, Kate" userId="5adcc0da-b3d8-4f2a-886f-51d8ee894cd8" providerId="ADAL" clId="{3F052052-2F41-4EFE-A132-F8C39ED037D7}" dt="2023-08-22T19:53:43.837" v="2901" actId="478"/>
          <ac:picMkLst>
            <pc:docMk/>
            <pc:sldMk cId="3283810732" sldId="259"/>
            <ac:picMk id="5" creationId="{4575B9E4-7058-7BC7-BA98-10953A94CD2D}"/>
          </ac:picMkLst>
        </pc:picChg>
      </pc:sldChg>
      <pc:sldChg chg="addSp modSp new mod">
        <pc:chgData name="Wheeler, Kate" userId="5adcc0da-b3d8-4f2a-886f-51d8ee894cd8" providerId="ADAL" clId="{3F052052-2F41-4EFE-A132-F8C39ED037D7}" dt="2023-08-22T19:52:50.627" v="2890" actId="1076"/>
        <pc:sldMkLst>
          <pc:docMk/>
          <pc:sldMk cId="4183906950" sldId="260"/>
        </pc:sldMkLst>
        <pc:spChg chg="mod">
          <ac:chgData name="Wheeler, Kate" userId="5adcc0da-b3d8-4f2a-886f-51d8ee894cd8" providerId="ADAL" clId="{3F052052-2F41-4EFE-A132-F8C39ED037D7}" dt="2023-08-22T18:25:37.351" v="1321" actId="20577"/>
          <ac:spMkLst>
            <pc:docMk/>
            <pc:sldMk cId="4183906950" sldId="260"/>
            <ac:spMk id="2" creationId="{7F726085-8D0C-DC5D-5FCE-840589DC975D}"/>
          </ac:spMkLst>
        </pc:spChg>
        <pc:spChg chg="mod">
          <ac:chgData name="Wheeler, Kate" userId="5adcc0da-b3d8-4f2a-886f-51d8ee894cd8" providerId="ADAL" clId="{3F052052-2F41-4EFE-A132-F8C39ED037D7}" dt="2023-08-22T19:46:36.620" v="2770" actId="20577"/>
          <ac:spMkLst>
            <pc:docMk/>
            <pc:sldMk cId="4183906950" sldId="260"/>
            <ac:spMk id="3" creationId="{E7F1BA18-E03A-C105-73B4-73640AE4CC79}"/>
          </ac:spMkLst>
        </pc:spChg>
        <pc:picChg chg="add mod">
          <ac:chgData name="Wheeler, Kate" userId="5adcc0da-b3d8-4f2a-886f-51d8ee894cd8" providerId="ADAL" clId="{3F052052-2F41-4EFE-A132-F8C39ED037D7}" dt="2023-08-22T19:52:50.627" v="2890" actId="1076"/>
          <ac:picMkLst>
            <pc:docMk/>
            <pc:sldMk cId="4183906950" sldId="260"/>
            <ac:picMk id="5" creationId="{3695E0E9-217F-2460-08C2-C9E3B7884182}"/>
          </ac:picMkLst>
        </pc:picChg>
      </pc:sldChg>
      <pc:sldChg chg="addSp modSp new mod">
        <pc:chgData name="Wheeler, Kate" userId="5adcc0da-b3d8-4f2a-886f-51d8ee894cd8" providerId="ADAL" clId="{3F052052-2F41-4EFE-A132-F8C39ED037D7}" dt="2023-08-22T19:52:22.856" v="2886" actId="1076"/>
        <pc:sldMkLst>
          <pc:docMk/>
          <pc:sldMk cId="3556343377" sldId="261"/>
        </pc:sldMkLst>
        <pc:spChg chg="mod">
          <ac:chgData name="Wheeler, Kate" userId="5adcc0da-b3d8-4f2a-886f-51d8ee894cd8" providerId="ADAL" clId="{3F052052-2F41-4EFE-A132-F8C39ED037D7}" dt="2023-08-22T18:30:51.758" v="1609" actId="20577"/>
          <ac:spMkLst>
            <pc:docMk/>
            <pc:sldMk cId="3556343377" sldId="261"/>
            <ac:spMk id="2" creationId="{D4D65AB0-A3ED-D9E1-6A9E-22866965E82D}"/>
          </ac:spMkLst>
        </pc:spChg>
        <pc:spChg chg="mod">
          <ac:chgData name="Wheeler, Kate" userId="5adcc0da-b3d8-4f2a-886f-51d8ee894cd8" providerId="ADAL" clId="{3F052052-2F41-4EFE-A132-F8C39ED037D7}" dt="2023-08-22T19:48:03.773" v="2860" actId="20577"/>
          <ac:spMkLst>
            <pc:docMk/>
            <pc:sldMk cId="3556343377" sldId="261"/>
            <ac:spMk id="3" creationId="{2AE7DFC3-2CFC-6EFA-53E7-AF4945F136E6}"/>
          </ac:spMkLst>
        </pc:spChg>
        <pc:picChg chg="add mod">
          <ac:chgData name="Wheeler, Kate" userId="5adcc0da-b3d8-4f2a-886f-51d8ee894cd8" providerId="ADAL" clId="{3F052052-2F41-4EFE-A132-F8C39ED037D7}" dt="2023-08-22T19:52:22.856" v="2886" actId="1076"/>
          <ac:picMkLst>
            <pc:docMk/>
            <pc:sldMk cId="3556343377" sldId="261"/>
            <ac:picMk id="5" creationId="{BBF1FD28-6A04-0B32-9105-6E5B45C20634}"/>
          </ac:picMkLst>
        </pc:picChg>
      </pc:sldChg>
      <pc:sldChg chg="addSp modSp new mod">
        <pc:chgData name="Wheeler, Kate" userId="5adcc0da-b3d8-4f2a-886f-51d8ee894cd8" providerId="ADAL" clId="{3F052052-2F41-4EFE-A132-F8C39ED037D7}" dt="2023-08-22T19:51:52.613" v="2882" actId="1076"/>
        <pc:sldMkLst>
          <pc:docMk/>
          <pc:sldMk cId="4066092990" sldId="262"/>
        </pc:sldMkLst>
        <pc:spChg chg="mod">
          <ac:chgData name="Wheeler, Kate" userId="5adcc0da-b3d8-4f2a-886f-51d8ee894cd8" providerId="ADAL" clId="{3F052052-2F41-4EFE-A132-F8C39ED037D7}" dt="2023-08-22T18:32:55.041" v="1948" actId="20577"/>
          <ac:spMkLst>
            <pc:docMk/>
            <pc:sldMk cId="4066092990" sldId="262"/>
            <ac:spMk id="2" creationId="{BD29C95A-B9E1-0A85-B7A4-5D7F9661A9C8}"/>
          </ac:spMkLst>
        </pc:spChg>
        <pc:spChg chg="mod">
          <ac:chgData name="Wheeler, Kate" userId="5adcc0da-b3d8-4f2a-886f-51d8ee894cd8" providerId="ADAL" clId="{3F052052-2F41-4EFE-A132-F8C39ED037D7}" dt="2023-08-22T18:34:18.738" v="2220" actId="20577"/>
          <ac:spMkLst>
            <pc:docMk/>
            <pc:sldMk cId="4066092990" sldId="262"/>
            <ac:spMk id="3" creationId="{75849F2E-5C5F-89C6-F4D9-B5EAE857AD3A}"/>
          </ac:spMkLst>
        </pc:spChg>
        <pc:picChg chg="add mod">
          <ac:chgData name="Wheeler, Kate" userId="5adcc0da-b3d8-4f2a-886f-51d8ee894cd8" providerId="ADAL" clId="{3F052052-2F41-4EFE-A132-F8C39ED037D7}" dt="2023-08-22T19:51:52.613" v="2882" actId="1076"/>
          <ac:picMkLst>
            <pc:docMk/>
            <pc:sldMk cId="4066092990" sldId="262"/>
            <ac:picMk id="5" creationId="{350EB9D7-D95C-172B-16F7-9974B72A5F49}"/>
          </ac:picMkLst>
        </pc:picChg>
      </pc:sldChg>
      <pc:sldChg chg="addSp delSp modSp new mod">
        <pc:chgData name="Wheeler, Kate" userId="5adcc0da-b3d8-4f2a-886f-51d8ee894cd8" providerId="ADAL" clId="{3F052052-2F41-4EFE-A132-F8C39ED037D7}" dt="2023-08-22T19:51:11.535" v="2878" actId="1076"/>
        <pc:sldMkLst>
          <pc:docMk/>
          <pc:sldMk cId="3353975800" sldId="263"/>
        </pc:sldMkLst>
        <pc:spChg chg="mod">
          <ac:chgData name="Wheeler, Kate" userId="5adcc0da-b3d8-4f2a-886f-51d8ee894cd8" providerId="ADAL" clId="{3F052052-2F41-4EFE-A132-F8C39ED037D7}" dt="2023-08-22T18:34:31.932" v="2237" actId="20577"/>
          <ac:spMkLst>
            <pc:docMk/>
            <pc:sldMk cId="3353975800" sldId="263"/>
            <ac:spMk id="2" creationId="{1B24C2CD-F05E-7B38-ACDF-BE8F8A64742B}"/>
          </ac:spMkLst>
        </pc:spChg>
        <pc:spChg chg="mod">
          <ac:chgData name="Wheeler, Kate" userId="5adcc0da-b3d8-4f2a-886f-51d8ee894cd8" providerId="ADAL" clId="{3F052052-2F41-4EFE-A132-F8C39ED037D7}" dt="2023-08-22T19:51:11.535" v="2878" actId="1076"/>
          <ac:spMkLst>
            <pc:docMk/>
            <pc:sldMk cId="3353975800" sldId="263"/>
            <ac:spMk id="3" creationId="{1ED3E04C-E09D-EB8E-51BA-90049F83758B}"/>
          </ac:spMkLst>
        </pc:spChg>
        <pc:spChg chg="add del">
          <ac:chgData name="Wheeler, Kate" userId="5adcc0da-b3d8-4f2a-886f-51d8ee894cd8" providerId="ADAL" clId="{3F052052-2F41-4EFE-A132-F8C39ED037D7}" dt="2023-08-22T19:50:35.892" v="2870" actId="11529"/>
          <ac:spMkLst>
            <pc:docMk/>
            <pc:sldMk cId="3353975800" sldId="263"/>
            <ac:spMk id="4" creationId="{4D53D4A9-06E1-E695-BA54-DFE317E6F0AB}"/>
          </ac:spMkLst>
        </pc:spChg>
        <pc:spChg chg="add mod">
          <ac:chgData name="Wheeler, Kate" userId="5adcc0da-b3d8-4f2a-886f-51d8ee894cd8" providerId="ADAL" clId="{3F052052-2F41-4EFE-A132-F8C39ED037D7}" dt="2023-08-22T19:51:06.115" v="2877" actId="1076"/>
          <ac:spMkLst>
            <pc:docMk/>
            <pc:sldMk cId="3353975800" sldId="263"/>
            <ac:spMk id="5" creationId="{827645D1-A2E7-B3FA-6042-15360C929865}"/>
          </ac:spMkLst>
        </pc:spChg>
        <pc:picChg chg="add mod">
          <ac:chgData name="Wheeler, Kate" userId="5adcc0da-b3d8-4f2a-886f-51d8ee894cd8" providerId="ADAL" clId="{3F052052-2F41-4EFE-A132-F8C39ED037D7}" dt="2023-08-22T19:49:45.799" v="2863" actId="1076"/>
          <ac:picMkLst>
            <pc:docMk/>
            <pc:sldMk cId="3353975800" sldId="263"/>
            <ac:picMk id="1026" creationId="{10A97ADE-381F-3192-E4B0-E05A58A6C3F1}"/>
          </ac:picMkLst>
        </pc:picChg>
      </pc:sldChg>
      <pc:sldChg chg="modSp new mod">
        <pc:chgData name="Wheeler, Kate" userId="5adcc0da-b3d8-4f2a-886f-51d8ee894cd8" providerId="ADAL" clId="{3F052052-2F41-4EFE-A132-F8C39ED037D7}" dt="2023-08-22T19:41:46.684" v="2709" actId="5793"/>
        <pc:sldMkLst>
          <pc:docMk/>
          <pc:sldMk cId="1810718855" sldId="264"/>
        </pc:sldMkLst>
        <pc:spChg chg="mod">
          <ac:chgData name="Wheeler, Kate" userId="5adcc0da-b3d8-4f2a-886f-51d8ee894cd8" providerId="ADAL" clId="{3F052052-2F41-4EFE-A132-F8C39ED037D7}" dt="2023-08-22T18:40:24.552" v="2545" actId="20577"/>
          <ac:spMkLst>
            <pc:docMk/>
            <pc:sldMk cId="1810718855" sldId="264"/>
            <ac:spMk id="2" creationId="{7A21CDE8-EAE5-92C8-0533-D1398C25C032}"/>
          </ac:spMkLst>
        </pc:spChg>
        <pc:spChg chg="mod">
          <ac:chgData name="Wheeler, Kate" userId="5adcc0da-b3d8-4f2a-886f-51d8ee894cd8" providerId="ADAL" clId="{3F052052-2F41-4EFE-A132-F8C39ED037D7}" dt="2023-08-22T19:41:46.684" v="2709" actId="5793"/>
          <ac:spMkLst>
            <pc:docMk/>
            <pc:sldMk cId="1810718855" sldId="264"/>
            <ac:spMk id="3" creationId="{FBDDA8EC-8879-11E8-8A94-14547FF5D0D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7A0FB-CEFE-9C44-91E4-125BF4F1AEF9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60AEF-C119-EA49-A8C9-ED385ECB1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98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60AEF-C119-EA49-A8C9-ED385ECB1E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7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SPREADSHEET</a:t>
            </a:r>
          </a:p>
          <a:p>
            <a:r>
              <a:rPr lang="en-US" dirty="0"/>
              <a:t>Walk through example</a:t>
            </a:r>
          </a:p>
          <a:p>
            <a:r>
              <a:rPr lang="en-US" dirty="0"/>
              <a:t>Point out ordering column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60AEF-C119-EA49-A8C9-ED385ECB1E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46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D16CE-8D54-8A4B-8EFF-11EABC015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8405CC-AF7C-814B-88B7-D13DFB34C3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7816C-325A-8349-ABED-B38DC292D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A15D-0DEC-4943-B7D9-1801FCB93D19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AA0ED-8DCE-B043-9338-80D34C036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CC8C5-00FB-7F41-BA2B-E0C2979D5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C108-8E82-564C-9033-28E82640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1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7CAE0-1FC3-AF48-9BBA-AFB80DEED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5E590-00C7-7B4C-8EDC-93A3C1A3C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2E3DB-2009-3342-B196-82793DDD4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A15D-0DEC-4943-B7D9-1801FCB93D19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4DAC6-DC4A-204F-8506-9D8421191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E1B3A3-C7FA-FD46-B899-82F0C65A4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C108-8E82-564C-9033-28E82640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72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482C7-4C8B-8140-BD38-3DBB0E709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1BE4C5-35AA-D543-B13A-4C0639D87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88D71-78FF-F143-AEC8-29F6823AD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A15D-0DEC-4943-B7D9-1801FCB93D19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81C84-CD9B-E94F-8A4F-04623E123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C2385-D1CC-AE46-B5CC-92FADBFAB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C108-8E82-564C-9033-28E82640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4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1118C-B9D5-E94C-B5CE-87394BFE0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79A61-1815-9341-9B57-1D18D473D5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7ED9D5-657B-8941-A8E1-01508A42AC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F70D0E-070A-FB4C-944A-2AD97052B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A15D-0DEC-4943-B7D9-1801FCB93D19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C9054-552C-3149-AB44-EA3E408FD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1C8555-335D-884A-B4C9-161568201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C108-8E82-564C-9033-28E82640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5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816DF-13B4-234F-BE73-6D359CE4A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168C6-1D59-2A44-B304-3BA45036A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808FF9-5EB4-6C4C-B63D-E389B05B7A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6502DE-EBCF-EB42-B64C-23D3AEC54A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DB1DE4-4D27-B543-BF29-BB83B2BA11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61E65F-AF11-9A47-B9B8-355B64F9C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A15D-0DEC-4943-B7D9-1801FCB93D19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2A4B16-2BDF-C24B-8B1B-485931852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D472FC-FBE2-3845-9C5B-58F226801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C108-8E82-564C-9033-28E82640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A24B0-D450-0147-BEA1-E511259B8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290BB1-E66A-CC43-A7E2-C3147AC2C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A15D-0DEC-4943-B7D9-1801FCB93D19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6FC17E-AD8A-C04C-8F10-6D020FF0D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F14DB1-BF20-6946-928B-C696C0C8B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C108-8E82-564C-9033-28E82640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69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2EE3C9-B649-4D40-BDEE-B09281961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A15D-0DEC-4943-B7D9-1801FCB93D19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89444-8014-C442-B47A-DDAEE6E4B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3F4CD1-5523-0249-9EBD-04BDD2736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C108-8E82-564C-9033-28E82640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1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F9F4E-BACB-3942-BF1F-AA922E211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742F9-C830-D348-AABB-50FB7AD62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172DC1-9457-BB4F-B77B-146A9215DA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15DA6B-420D-8D4C-9BDC-D10562725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A15D-0DEC-4943-B7D9-1801FCB93D19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005F1-60CF-A148-B5EB-2DC2AFE05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2D29B2-5550-6245-ABFD-49F46B7EA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C108-8E82-564C-9033-28E82640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855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6E0C0-C1BD-6444-A55D-A87E96677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3405B6-BDED-DE4E-96B4-C5972D0848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5ED71B-E6DC-074A-93DE-91A30F5936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2CF5C-5073-D14C-8340-77C86B2D1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A15D-0DEC-4943-B7D9-1801FCB93D19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CC42E9-7A23-764A-9E81-04423E0B7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3C6539-F220-364B-9BFF-F12A72EEC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C108-8E82-564C-9033-28E82640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4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D2F866-DD56-9E4F-B14F-6EE959396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589668-6640-F44B-B3B3-B3F29D7A3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836B3-6AB1-8C45-A08E-644C78CD3E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5A15D-0DEC-4943-B7D9-1801FCB93D19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D4D19-48B2-A74A-8705-A08997AB57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82A23-A26D-2D4B-B3FF-7281714A3A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FC108-8E82-564C-9033-28E82640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7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tfarmtofork.org/local-procureme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057972C-4A53-B748-A896-13BEC62BB8E0}"/>
              </a:ext>
            </a:extLst>
          </p:cNvPr>
          <p:cNvSpPr txBox="1"/>
          <p:nvPr/>
        </p:nvSpPr>
        <p:spPr>
          <a:xfrm>
            <a:off x="4559643" y="4259654"/>
            <a:ext cx="6895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Perhaps a Subtitle or Additional Info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BFA2665-99D2-A240-8C6B-3E43DD33CE60}"/>
              </a:ext>
            </a:extLst>
          </p:cNvPr>
          <p:cNvSpPr/>
          <p:nvPr/>
        </p:nvSpPr>
        <p:spPr>
          <a:xfrm>
            <a:off x="0" y="856034"/>
            <a:ext cx="10321047" cy="4143983"/>
          </a:xfrm>
          <a:prstGeom prst="rect">
            <a:avLst/>
          </a:prstGeom>
          <a:solidFill>
            <a:srgbClr val="2F8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C2D483-3D31-5647-90E0-4FC900A7C1A9}"/>
              </a:ext>
            </a:extLst>
          </p:cNvPr>
          <p:cNvSpPr txBox="1"/>
          <p:nvPr/>
        </p:nvSpPr>
        <p:spPr>
          <a:xfrm>
            <a:off x="371666" y="1444184"/>
            <a:ext cx="98618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 Food for Schools Cooperative Agreement Program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8515DE-E281-194D-BF93-F6DA207F0D8F}"/>
              </a:ext>
            </a:extLst>
          </p:cNvPr>
          <p:cNvSpPr txBox="1"/>
          <p:nvPr/>
        </p:nvSpPr>
        <p:spPr>
          <a:xfrm>
            <a:off x="371666" y="4258537"/>
            <a:ext cx="7475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aka “the beef project” </a:t>
            </a:r>
          </a:p>
        </p:txBody>
      </p:sp>
    </p:spTree>
    <p:extLst>
      <p:ext uri="{BB962C8B-B14F-4D97-AF65-F5344CB8AC3E}">
        <p14:creationId xmlns:p14="http://schemas.microsoft.com/office/powerpoint/2010/main" val="3793764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5A565DE-0C6F-CBCB-ACD9-E285A30B5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Overview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A21BF6-FBC7-B6D2-E84D-DCA852D5C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  <a:t>Funding for this project comes from the USDA Local Food for Schools Cooperative Agreement Program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dirty="0">
              <a:effectLst/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latin typeface="Open Sans" pitchFamily="2" charset="0"/>
                <a:ea typeface="Open Sans" pitchFamily="2" charset="0"/>
                <a:cs typeface="Open Sans" pitchFamily="2" charset="0"/>
              </a:rPr>
              <a:t>We are required to use the funds to procure minimally processed local food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dirty="0">
              <a:effectLst/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  <a:t>USBE has created state contracts with local ranchers for ground beef, ground bison, and in some cases, beef jerky</a:t>
            </a:r>
          </a:p>
        </p:txBody>
      </p:sp>
      <p:pic>
        <p:nvPicPr>
          <p:cNvPr id="5" name="Graphic 4" descr="Cow outline">
            <a:extLst>
              <a:ext uri="{FF2B5EF4-FFF2-40B4-BE49-F238E27FC236}">
                <a16:creationId xmlns:a16="http://schemas.microsoft.com/office/drawing/2014/main" id="{0D0BE1DE-F889-93DF-D1DE-4D4148C71D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80433" y="199687"/>
            <a:ext cx="1812587" cy="181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375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87095-D580-D875-7D5F-C6846887E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EB20A-7A50-1AF7-51C4-EFDD6C4C8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Open Sans" pitchFamily="2" charset="0"/>
                <a:ea typeface="Open Sans" pitchFamily="2" charset="0"/>
                <a:cs typeface="Open Sans" pitchFamily="2" charset="0"/>
              </a:rPr>
              <a:t>T</a:t>
            </a:r>
            <a:r>
              <a:rPr lang="en-US" sz="2400" dirty="0"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  <a:t>his is an opportunity for you to order high-quality local products without needing to go through a procurement process</a:t>
            </a:r>
          </a:p>
          <a:p>
            <a:pPr marL="0" indent="0">
              <a:buNone/>
            </a:pPr>
            <a:endParaRPr lang="en-US" sz="2400" dirty="0">
              <a:effectLst/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r>
              <a:rPr lang="en-US" dirty="0">
                <a:latin typeface="Open Sans" pitchFamily="2" charset="0"/>
                <a:ea typeface="Open Sans" pitchFamily="2" charset="0"/>
                <a:cs typeface="Open Sans" pitchFamily="2" charset="0"/>
              </a:rPr>
              <a:t>You will be fully </a:t>
            </a:r>
            <a:r>
              <a:rPr lang="en-US" sz="2400" dirty="0"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  <a:t>reimbursed for those products– low risk!</a:t>
            </a:r>
          </a:p>
          <a:p>
            <a:pPr marL="0" indent="0">
              <a:buNone/>
            </a:pPr>
            <a:endParaRPr lang="en-US" sz="2400" dirty="0">
              <a:effectLst/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r>
              <a:rPr lang="en-US" dirty="0">
                <a:latin typeface="Open Sans" pitchFamily="2" charset="0"/>
                <a:ea typeface="Open Sans" pitchFamily="2" charset="0"/>
                <a:cs typeface="Open Sans" pitchFamily="2" charset="0"/>
              </a:rPr>
              <a:t>The goal is for you to form relationships with local suppliers so that you can continue to purchase from them in whatever capacity works for you after this funding ends</a:t>
            </a:r>
          </a:p>
          <a:p>
            <a:endParaRPr lang="en-US" dirty="0"/>
          </a:p>
        </p:txBody>
      </p:sp>
      <p:pic>
        <p:nvPicPr>
          <p:cNvPr id="5" name="Graphic 4" descr="Cow outline">
            <a:extLst>
              <a:ext uri="{FF2B5EF4-FFF2-40B4-BE49-F238E27FC236}">
                <a16:creationId xmlns:a16="http://schemas.microsoft.com/office/drawing/2014/main" id="{4139FC31-3DF8-20E7-380E-58B910035E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80433" y="199687"/>
            <a:ext cx="1812587" cy="181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667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3B227-2877-75C5-578A-0089892E9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Ordering and Delivery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775C4-7F5E-EAA6-E9E5-B2BCEEEEC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Check the spreadsheet for details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“Vendor Assignments” tab shows:</a:t>
            </a:r>
          </a:p>
          <a:p>
            <a:pPr lvl="1"/>
            <a:r>
              <a:rPr lang="en-US" dirty="0"/>
              <a:t>Which vendor(s) you can buy from</a:t>
            </a:r>
          </a:p>
          <a:p>
            <a:pPr lvl="1"/>
            <a:r>
              <a:rPr lang="en-US" dirty="0"/>
              <a:t>Available products</a:t>
            </a:r>
          </a:p>
          <a:p>
            <a:pPr lvl="1"/>
            <a:r>
              <a:rPr lang="en-US" dirty="0"/>
              <a:t>Pricing</a:t>
            </a:r>
          </a:p>
          <a:p>
            <a:pPr lvl="1"/>
            <a:r>
              <a:rPr lang="en-US" dirty="0"/>
              <a:t>Delivery requirements</a:t>
            </a:r>
          </a:p>
          <a:p>
            <a:pPr lvl="1"/>
            <a:r>
              <a:rPr lang="en-US" dirty="0"/>
              <a:t>Contact information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“Sponsor Allocations” tab shows your total award amount</a:t>
            </a:r>
          </a:p>
          <a:p>
            <a:pPr lvl="1"/>
            <a:r>
              <a:rPr lang="en-US" dirty="0"/>
              <a:t>I.e. this is how much you will be reimbursed for</a:t>
            </a:r>
          </a:p>
        </p:txBody>
      </p:sp>
    </p:spTree>
    <p:extLst>
      <p:ext uri="{BB962C8B-B14F-4D97-AF65-F5344CB8AC3E}">
        <p14:creationId xmlns:p14="http://schemas.microsoft.com/office/powerpoint/2010/main" val="3283810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26085-8D0C-DC5D-5FCE-840589DC9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Ordering and Delivery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1BA18-E03A-C105-73B4-73640AE4C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Contact the vendors directly to arrange delivery amounts and timing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Do this ASAP– they may need lead time to process animals for you</a:t>
            </a:r>
          </a:p>
          <a:p>
            <a:endParaRPr lang="en-US" dirty="0"/>
          </a:p>
          <a:p>
            <a:r>
              <a:rPr lang="en-US" dirty="0"/>
              <a:t>If you have specific product questions, ask the vendor</a:t>
            </a:r>
          </a:p>
          <a:p>
            <a:endParaRPr lang="en-US" dirty="0"/>
          </a:p>
          <a:p>
            <a:r>
              <a:rPr lang="en-US" dirty="0"/>
              <a:t>If you are having trouble connecting with a vendor or experience any issues with them, let Kate know</a:t>
            </a:r>
          </a:p>
        </p:txBody>
      </p:sp>
      <p:pic>
        <p:nvPicPr>
          <p:cNvPr id="5" name="Graphic 4" descr="Truck outline">
            <a:extLst>
              <a:ext uri="{FF2B5EF4-FFF2-40B4-BE49-F238E27FC236}">
                <a16:creationId xmlns:a16="http://schemas.microsoft.com/office/drawing/2014/main" id="{3695E0E9-217F-2460-08C2-C9E3B78841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9641" y="4922094"/>
            <a:ext cx="2104417" cy="210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906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65AB0-A3ED-D9E1-6A9E-22866965E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Reimbursements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7DFC3-2CFC-6EFA-53E7-AF4945F13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order from the vendors and pay them just like any other purchase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Invoices will be submitted for reimbursement in Utah Grants</a:t>
            </a:r>
          </a:p>
          <a:p>
            <a:pPr lvl="1"/>
            <a:r>
              <a:rPr lang="en-US" dirty="0"/>
              <a:t>An announcement will be made when set up is complete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Please don’t wait until the end of the year!</a:t>
            </a:r>
          </a:p>
          <a:p>
            <a:endParaRPr lang="en-US" dirty="0"/>
          </a:p>
          <a:p>
            <a:r>
              <a:rPr lang="en-US" dirty="0"/>
              <a:t>These purchases qualify for the enhanced reimbursement payout at the end of the year</a:t>
            </a:r>
          </a:p>
        </p:txBody>
      </p:sp>
      <p:pic>
        <p:nvPicPr>
          <p:cNvPr id="5" name="Graphic 4" descr="Money with solid fill">
            <a:extLst>
              <a:ext uri="{FF2B5EF4-FFF2-40B4-BE49-F238E27FC236}">
                <a16:creationId xmlns:a16="http://schemas.microsoft.com/office/drawing/2014/main" id="{BBF1FD28-6A04-0B32-9105-6E5B45C206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90225" y="214076"/>
            <a:ext cx="1611549" cy="161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343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9C95A-B9E1-0A85-B7A4-5D7F9661A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49F2E-5C5F-89C6-F4D9-B5EAE857A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placing orders now!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 have requested an extension that would let this project continue into next school year; waiting for approval</a:t>
            </a:r>
          </a:p>
          <a:p>
            <a:pPr lvl="1"/>
            <a:r>
              <a:rPr lang="en-US" dirty="0"/>
              <a:t>Current timeline requires that all orders be placed by 4/15/2024</a:t>
            </a:r>
          </a:p>
        </p:txBody>
      </p:sp>
      <p:pic>
        <p:nvPicPr>
          <p:cNvPr id="5" name="Graphic 4" descr="Clock outline">
            <a:extLst>
              <a:ext uri="{FF2B5EF4-FFF2-40B4-BE49-F238E27FC236}">
                <a16:creationId xmlns:a16="http://schemas.microsoft.com/office/drawing/2014/main" id="{350EB9D7-D95C-172B-16F7-9974B72A5F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2800" y="146051"/>
            <a:ext cx="1715310" cy="171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092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4C2CD-F05E-7B38-ACDF-BE8F8A647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Ute Tribal Bison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E04C-E09D-EB8E-51BA-90049F837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646" y="2671932"/>
            <a:ext cx="10515600" cy="322303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This is a unique and special product, so we want to make sure it is promoted and celebrated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You will be able to apply for this funding separately in Utah Grants</a:t>
            </a:r>
          </a:p>
          <a:p>
            <a:pPr lvl="1"/>
            <a:r>
              <a:rPr lang="en-US" dirty="0"/>
              <a:t>You will be required to hold a special promotion/event</a:t>
            </a:r>
          </a:p>
          <a:p>
            <a:pPr lvl="1"/>
            <a:r>
              <a:rPr lang="en-US" dirty="0"/>
              <a:t>You will receive a bison cooking workshop with a farm-to-table chef</a:t>
            </a:r>
          </a:p>
        </p:txBody>
      </p:sp>
      <p:pic>
        <p:nvPicPr>
          <p:cNvPr id="1026" name="Picture 2" descr="Bison - Free animals icons">
            <a:extLst>
              <a:ext uri="{FF2B5EF4-FFF2-40B4-BE49-F238E27FC236}">
                <a16:creationId xmlns:a16="http://schemas.microsoft.com/office/drawing/2014/main" id="{10A97ADE-381F-3192-E4B0-E05A58A6C3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374" y="0"/>
            <a:ext cx="3659221" cy="3659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27645D1-A2E7-B3FA-6042-15360C929865}"/>
              </a:ext>
            </a:extLst>
          </p:cNvPr>
          <p:cNvSpPr txBox="1"/>
          <p:nvPr/>
        </p:nvSpPr>
        <p:spPr>
          <a:xfrm>
            <a:off x="643646" y="1690688"/>
            <a:ext cx="50081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Open Sans" pitchFamily="2" charset="0"/>
                <a:ea typeface="Open Sans" pitchFamily="2" charset="0"/>
                <a:cs typeface="Open Sans" pitchFamily="2" charset="0"/>
              </a:rPr>
              <a:t>We also have the opportunity to purchase 1,000 pounds of bison raised by the Ute Tribe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975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1CDE8-EAE5-92C8-0533-D1398C25C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DA8EC-8879-11E8-8A94-14547FF5D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will be posted on the local procurement page of the Farm to Fork website</a:t>
            </a:r>
          </a:p>
          <a:p>
            <a:pPr lvl="1"/>
            <a:r>
              <a:rPr lang="en-US" dirty="0">
                <a:hlinkClick r:id="rId2"/>
              </a:rPr>
              <a:t>https://www.utfarmtofork.org/local-procurement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Also posted on NSLP Central (Town Hall Meetings &amp; Conferences)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718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SBE Approved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D37D20"/>
      </a:accent1>
      <a:accent2>
        <a:srgbClr val="6C385C"/>
      </a:accent2>
      <a:accent3>
        <a:srgbClr val="DB4478"/>
      </a:accent3>
      <a:accent4>
        <a:srgbClr val="3A7BB6"/>
      </a:accent4>
      <a:accent5>
        <a:srgbClr val="DFE0E0"/>
      </a:accent5>
      <a:accent6>
        <a:srgbClr val="347F7F"/>
      </a:accent6>
      <a:hlink>
        <a:srgbClr val="435DA5"/>
      </a:hlink>
      <a:folHlink>
        <a:srgbClr val="95959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54ABD6C5102A4A8FCDC6E2F242B17A" ma:contentTypeVersion="38" ma:contentTypeDescription="Create a new document." ma:contentTypeScope="" ma:versionID="3cba94ab5f39d18d76b3d74ce3dbe6be">
  <xsd:schema xmlns:xsd="http://www.w3.org/2001/XMLSchema" xmlns:xs="http://www.w3.org/2001/XMLSchema" xmlns:p="http://schemas.microsoft.com/office/2006/metadata/properties" xmlns:ns2="7d3c9a65-bb79-465c-ae9d-a220019bd007" xmlns:ns3="be0d0715-66e7-45fa-ba1a-14cdc7e70de8" targetNamespace="http://schemas.microsoft.com/office/2006/metadata/properties" ma:root="true" ma:fieldsID="d18d2a5e4c42b48f1ae489f66cbafc1e" ns2:_="" ns3:_="">
    <xsd:import namespace="7d3c9a65-bb79-465c-ae9d-a220019bd007"/>
    <xsd:import namespace="be0d0715-66e7-45fa-ba1a-14cdc7e70de8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3c9a65-bb79-465c-ae9d-a220019bd007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3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39" nillable="true" ma:displayName="Location" ma:internalName="MediaServiceLocation" ma:readOnly="true">
      <xsd:simpleType>
        <xsd:restriction base="dms:Text"/>
      </xsd:simpleType>
    </xsd:element>
    <xsd:element name="MediaLengthInSeconds" ma:index="40" nillable="true" ma:displayName="Length (seconds)" ma:internalName="MediaLengthInSeconds" ma:readOnly="true">
      <xsd:simpleType>
        <xsd:restriction base="dms:Unknown"/>
      </xsd:simpleType>
    </xsd:element>
    <xsd:element name="_Flow_SignoffStatus" ma:index="41" nillable="true" ma:displayName="Sign-off status" ma:internalName="Sign_x002d_off_x0020_status">
      <xsd:simpleType>
        <xsd:restriction base="dms:Text"/>
      </xsd:simpleType>
    </xsd:element>
    <xsd:element name="lcf76f155ced4ddcb4097134ff3c332f" ma:index="43" nillable="true" ma:taxonomy="true" ma:internalName="lcf76f155ced4ddcb4097134ff3c332f" ma:taxonomyFieldName="MediaServiceImageTags" ma:displayName="Image Tags" ma:readOnly="false" ma:fieldId="{5cf76f15-5ced-4ddc-b409-7134ff3c332f}" ma:taxonomyMulti="true" ma:sspId="17e55ebf-ce39-421f-9c67-07634954939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4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0d0715-66e7-45fa-ba1a-14cdc7e70de8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44" nillable="true" ma:displayName="Taxonomy Catch All Column" ma:hidden="true" ma:list="{525b71d6-98dd-43cd-bd41-0d8091c424a0}" ma:internalName="TaxCatchAll" ma:showField="CatchAllData" ma:web="be0d0715-66e7-45fa-ba1a-14cdc7e70d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_Collaboration_Space_Locked xmlns="7d3c9a65-bb79-465c-ae9d-a220019bd007" xsi:nil="true"/>
    <AppVersion xmlns="7d3c9a65-bb79-465c-ae9d-a220019bd007" xsi:nil="true"/>
    <IsNotebookLocked xmlns="7d3c9a65-bb79-465c-ae9d-a220019bd007" xsi:nil="true"/>
    <Owner xmlns="7d3c9a65-bb79-465c-ae9d-a220019bd007">
      <UserInfo>
        <DisplayName/>
        <AccountId xsi:nil="true"/>
        <AccountType/>
      </UserInfo>
    </Owner>
    <Distribution_Groups xmlns="7d3c9a65-bb79-465c-ae9d-a220019bd007" xsi:nil="true"/>
    <Math_Settings xmlns="7d3c9a65-bb79-465c-ae9d-a220019bd007" xsi:nil="true"/>
    <Has_Leaders_Only_SectionGroup xmlns="7d3c9a65-bb79-465c-ae9d-a220019bd007" xsi:nil="true"/>
    <LMS_Mappings xmlns="7d3c9a65-bb79-465c-ae9d-a220019bd007" xsi:nil="true"/>
    <Invited_Leaders xmlns="7d3c9a65-bb79-465c-ae9d-a220019bd007" xsi:nil="true"/>
    <NotebookType xmlns="7d3c9a65-bb79-465c-ae9d-a220019bd007" xsi:nil="true"/>
    <lcf76f155ced4ddcb4097134ff3c332f xmlns="7d3c9a65-bb79-465c-ae9d-a220019bd007">
      <Terms xmlns="http://schemas.microsoft.com/office/infopath/2007/PartnerControls"/>
    </lcf76f155ced4ddcb4097134ff3c332f>
    <Templates xmlns="7d3c9a65-bb79-465c-ae9d-a220019bd007" xsi:nil="true"/>
    <DefaultSectionNames xmlns="7d3c9a65-bb79-465c-ae9d-a220019bd007" xsi:nil="true"/>
    <TaxCatchAll xmlns="be0d0715-66e7-45fa-ba1a-14cdc7e70de8" xsi:nil="true"/>
    <TeamsChannelId xmlns="7d3c9a65-bb79-465c-ae9d-a220019bd007" xsi:nil="true"/>
    <FolderType xmlns="7d3c9a65-bb79-465c-ae9d-a220019bd007" xsi:nil="true"/>
    <Leaders xmlns="7d3c9a65-bb79-465c-ae9d-a220019bd007">
      <UserInfo>
        <DisplayName/>
        <AccountId xsi:nil="true"/>
        <AccountType/>
      </UserInfo>
    </Leaders>
    <Self_Registration_Enabled xmlns="7d3c9a65-bb79-465c-ae9d-a220019bd007" xsi:nil="true"/>
    <Invited_Members xmlns="7d3c9a65-bb79-465c-ae9d-a220019bd007" xsi:nil="true"/>
    <CultureName xmlns="7d3c9a65-bb79-465c-ae9d-a220019bd007" xsi:nil="true"/>
    <Members xmlns="7d3c9a65-bb79-465c-ae9d-a220019bd007">
      <UserInfo>
        <DisplayName/>
        <AccountId xsi:nil="true"/>
        <AccountType/>
      </UserInfo>
    </Members>
    <Member_Groups xmlns="7d3c9a65-bb79-465c-ae9d-a220019bd007">
      <UserInfo>
        <DisplayName/>
        <AccountId xsi:nil="true"/>
        <AccountType/>
      </UserInfo>
    </Member_Groups>
    <_Flow_SignoffStatus xmlns="7d3c9a65-bb79-465c-ae9d-a220019bd007" xsi:nil="true"/>
  </documentManagement>
</p:properties>
</file>

<file path=customXml/itemProps1.xml><?xml version="1.0" encoding="utf-8"?>
<ds:datastoreItem xmlns:ds="http://schemas.openxmlformats.org/officeDocument/2006/customXml" ds:itemID="{88C59328-B92D-4C30-BAF3-27BB3B0641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3c9a65-bb79-465c-ae9d-a220019bd007"/>
    <ds:schemaRef ds:uri="be0d0715-66e7-45fa-ba1a-14cdc7e70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7F39F7-C251-4656-A356-708C83576E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00E039-75A0-45CB-B062-592CC7505D5F}">
  <ds:schemaRefs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be0d0715-66e7-45fa-ba1a-14cdc7e70de8"/>
    <ds:schemaRef ds:uri="http://www.w3.org/XML/1998/namespace"/>
    <ds:schemaRef ds:uri="http://schemas.microsoft.com/office/infopath/2007/PartnerControls"/>
    <ds:schemaRef ds:uri="7d3c9a65-bb79-465c-ae9d-a220019bd00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459</Words>
  <Application>Microsoft Office PowerPoint</Application>
  <PresentationFormat>Widescreen</PresentationFormat>
  <Paragraphs>67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Open Sans Light</vt:lpstr>
      <vt:lpstr>Office Theme</vt:lpstr>
      <vt:lpstr>PowerPoint Presentation</vt:lpstr>
      <vt:lpstr>Project Overview</vt:lpstr>
      <vt:lpstr>Project Overview</vt:lpstr>
      <vt:lpstr>Ordering and Delivery</vt:lpstr>
      <vt:lpstr>Ordering and Delivery</vt:lpstr>
      <vt:lpstr>Reimbursements</vt:lpstr>
      <vt:lpstr>Timeline</vt:lpstr>
      <vt:lpstr>Ute Tribal Bison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Fuentes, Barbara</dc:creator>
  <cp:lastModifiedBy>Wheeler, Kate</cp:lastModifiedBy>
  <cp:revision>6</cp:revision>
  <dcterms:created xsi:type="dcterms:W3CDTF">2022-04-29T20:07:28Z</dcterms:created>
  <dcterms:modified xsi:type="dcterms:W3CDTF">2023-08-22T19:54:17Z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0x0101002054ABD6C5102A4A8FCDC6E2F242B17A</vt:lpwstr>
  </property>
  <property fmtid="{D5CDD505-2E9C-101B-9397-08002B2CF9AE}" pid="3" name="MediaServiceImageTags">
    <vt:lpwstr/>
  </property>
</Properties>
</file>